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4"/>
  </p:notesMasterIdLst>
  <p:sldIdLst>
    <p:sldId id="575" r:id="rId3"/>
    <p:sldId id="257" r:id="rId4"/>
    <p:sldId id="2721" r:id="rId5"/>
    <p:sldId id="2910" r:id="rId6"/>
    <p:sldId id="2574" r:id="rId7"/>
    <p:sldId id="2919" r:id="rId8"/>
    <p:sldId id="2920" r:id="rId9"/>
    <p:sldId id="2921" r:id="rId10"/>
    <p:sldId id="2922" r:id="rId11"/>
    <p:sldId id="2923" r:id="rId12"/>
    <p:sldId id="600" r:id="rId13"/>
  </p:sldIdLst>
  <p:sldSz cx="9144000" cy="5143500" type="screen16x9"/>
  <p:notesSz cx="6858000" cy="9144000"/>
  <p:custDataLst>
    <p:tags r:id="rId15"/>
  </p:custDataLst>
  <p:defaultTextStyle>
    <a:defPPr>
      <a:defRPr lang="vi-V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6BDD"/>
    <a:srgbClr val="9900FF"/>
    <a:srgbClr val="CC00FF"/>
    <a:srgbClr val="FF0066"/>
    <a:srgbClr val="F79521"/>
    <a:srgbClr val="07AF64"/>
    <a:srgbClr val="006B00"/>
    <a:srgbClr val="000000"/>
    <a:srgbClr val="D22229"/>
    <a:srgbClr val="E6A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29" autoAdjust="0"/>
    <p:restoredTop sz="93471" autoAdjust="0"/>
  </p:normalViewPr>
  <p:slideViewPr>
    <p:cSldViewPr snapToGrid="0" showGuides="1">
      <p:cViewPr varScale="1">
        <p:scale>
          <a:sx n="96" d="100"/>
          <a:sy n="96" d="100"/>
        </p:scale>
        <p:origin x="96" y="6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6F1E9-F983-43ED-99BA-F6C7004848A5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C1846-F84D-411A-B0CF-93FC21E010C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6849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894AE-67C3-438C-B9E1-85E8F4664E9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07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b="1"/>
              <a:t>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6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8C749-B8B9-485D-8F86-F09B48B7D4F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6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281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b="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6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8C749-B8B9-485D-8F86-F09B48B7D4F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6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668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/>
              <a:t>gà tây </a:t>
            </a:r>
            <a:r>
              <a:rPr lang="en-US" b="0" i="0"/>
              <a:t>hay còn gọi là </a:t>
            </a:r>
            <a:r>
              <a:rPr lang="en-US" b="1" i="0"/>
              <a:t>gà lôi</a:t>
            </a:r>
            <a:endParaRPr lang="vi-VN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6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8C749-B8B9-485D-8F86-F09B48B7D4F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6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93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6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8C749-B8B9-485D-8F86-F09B48B7D4F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6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101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6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8C749-B8B9-485D-8F86-F09B48B7D4F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6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027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6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8C749-B8B9-485D-8F86-F09B48B7D4FA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6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35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6" indent="0" algn="ctr">
              <a:buNone/>
              <a:defRPr sz="1500"/>
            </a:lvl2pPr>
            <a:lvl3pPr marL="685753" indent="0" algn="ctr">
              <a:buNone/>
              <a:defRPr sz="1350"/>
            </a:lvl3pPr>
            <a:lvl4pPr marL="1028630" indent="0" algn="ctr">
              <a:buNone/>
              <a:defRPr sz="1200"/>
            </a:lvl4pPr>
            <a:lvl5pPr marL="1371506" indent="0" algn="ctr">
              <a:buNone/>
              <a:defRPr sz="1200"/>
            </a:lvl5pPr>
            <a:lvl6pPr marL="1714383" indent="0" algn="ctr">
              <a:buNone/>
              <a:defRPr sz="1200"/>
            </a:lvl6pPr>
            <a:lvl7pPr marL="2057259" indent="0" algn="ctr">
              <a:buNone/>
              <a:defRPr sz="1200"/>
            </a:lvl7pPr>
            <a:lvl8pPr marL="2400136" indent="0" algn="ctr">
              <a:buNone/>
              <a:defRPr sz="1200"/>
            </a:lvl8pPr>
            <a:lvl9pPr marL="274301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926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772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3466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2" y="841772"/>
            <a:ext cx="6858001" cy="1790700"/>
          </a:xfrm>
        </p:spPr>
        <p:txBody>
          <a:bodyPr anchor="b"/>
          <a:lstStyle>
            <a:lvl1pPr algn="ctr">
              <a:defRPr sz="426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2" y="2701530"/>
            <a:ext cx="6858001" cy="1241822"/>
          </a:xfrm>
        </p:spPr>
        <p:txBody>
          <a:bodyPr/>
          <a:lstStyle>
            <a:lvl1pPr marL="0" indent="0" algn="ctr">
              <a:buNone/>
              <a:defRPr sz="1705"/>
            </a:lvl1pPr>
            <a:lvl2pPr marL="324217" indent="0" algn="ctr">
              <a:buNone/>
              <a:defRPr sz="1421"/>
            </a:lvl2pPr>
            <a:lvl3pPr marL="648434" indent="0" algn="ctr">
              <a:buNone/>
              <a:defRPr sz="1349"/>
            </a:lvl3pPr>
            <a:lvl4pPr marL="972650" indent="0" algn="ctr">
              <a:buNone/>
              <a:defRPr sz="1136"/>
            </a:lvl4pPr>
            <a:lvl5pPr marL="1296416" indent="0" algn="ctr">
              <a:buNone/>
              <a:defRPr sz="1136"/>
            </a:lvl5pPr>
            <a:lvl6pPr marL="1620633" indent="0" algn="ctr">
              <a:buNone/>
              <a:defRPr sz="1136"/>
            </a:lvl6pPr>
            <a:lvl7pPr marL="1944850" indent="0" algn="ctr">
              <a:buNone/>
              <a:defRPr sz="1136"/>
            </a:lvl7pPr>
            <a:lvl8pPr marL="2269067" indent="0" algn="ctr">
              <a:buNone/>
              <a:defRPr sz="1136"/>
            </a:lvl8pPr>
            <a:lvl9pPr marL="2593283" indent="0" algn="ctr">
              <a:buNone/>
              <a:defRPr sz="113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8434">
              <a:defRPr/>
            </a:pPr>
            <a:fld id="{135663C1-35D6-4A46-94C1-544EF97D90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48434">
                <a:defRPr/>
              </a:pPr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843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8434">
              <a:defRPr/>
            </a:pPr>
            <a:fld id="{4DBBF82D-58C4-405B-8365-A39E3D6A52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4843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24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8434">
              <a:defRPr/>
            </a:pPr>
            <a:fld id="{135663C1-35D6-4A46-94C1-544EF97D90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48434">
                <a:defRPr/>
              </a:pPr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843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8434">
              <a:defRPr/>
            </a:pPr>
            <a:fld id="{4DBBF82D-58C4-405B-8365-A39E3D6A52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4843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07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26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705">
                <a:solidFill>
                  <a:schemeClr val="tx1">
                    <a:tint val="75000"/>
                  </a:schemeClr>
                </a:solidFill>
              </a:defRPr>
            </a:lvl1pPr>
            <a:lvl2pPr marL="324217" indent="0">
              <a:buNone/>
              <a:defRPr sz="1421">
                <a:solidFill>
                  <a:schemeClr val="tx1">
                    <a:tint val="75000"/>
                  </a:schemeClr>
                </a:solidFill>
              </a:defRPr>
            </a:lvl2pPr>
            <a:lvl3pPr marL="648434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972650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4pPr>
            <a:lvl5pPr marL="1296416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5pPr>
            <a:lvl6pPr marL="1620633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6pPr>
            <a:lvl7pPr marL="1944850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7pPr>
            <a:lvl8pPr marL="2269067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8pPr>
            <a:lvl9pPr marL="2593283" indent="0">
              <a:buNone/>
              <a:defRPr sz="11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8434">
              <a:defRPr/>
            </a:pPr>
            <a:fld id="{135663C1-35D6-4A46-94C1-544EF97D90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48434">
                <a:defRPr/>
              </a:pPr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843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8434">
              <a:defRPr/>
            </a:pPr>
            <a:fld id="{4DBBF82D-58C4-405B-8365-A39E3D6A52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4843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91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20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8434">
              <a:defRPr/>
            </a:pPr>
            <a:fld id="{135663C1-35D6-4A46-94C1-544EF97D90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48434">
                <a:defRPr/>
              </a:pPr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843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8434">
              <a:defRPr/>
            </a:pPr>
            <a:fld id="{4DBBF82D-58C4-405B-8365-A39E3D6A52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4843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23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705" b="1"/>
            </a:lvl1pPr>
            <a:lvl2pPr marL="324217" indent="0">
              <a:buNone/>
              <a:defRPr sz="1421" b="1"/>
            </a:lvl2pPr>
            <a:lvl3pPr marL="648434" indent="0">
              <a:buNone/>
              <a:defRPr sz="1349" b="1"/>
            </a:lvl3pPr>
            <a:lvl4pPr marL="972650" indent="0">
              <a:buNone/>
              <a:defRPr sz="1136" b="1"/>
            </a:lvl4pPr>
            <a:lvl5pPr marL="1296416" indent="0">
              <a:buNone/>
              <a:defRPr sz="1136" b="1"/>
            </a:lvl5pPr>
            <a:lvl6pPr marL="1620633" indent="0">
              <a:buNone/>
              <a:defRPr sz="1136" b="1"/>
            </a:lvl6pPr>
            <a:lvl7pPr marL="1944850" indent="0">
              <a:buNone/>
              <a:defRPr sz="1136" b="1"/>
            </a:lvl7pPr>
            <a:lvl8pPr marL="2269067" indent="0">
              <a:buNone/>
              <a:defRPr sz="1136" b="1"/>
            </a:lvl8pPr>
            <a:lvl9pPr marL="2593283" indent="0">
              <a:buNone/>
              <a:defRPr sz="113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705" b="1"/>
            </a:lvl1pPr>
            <a:lvl2pPr marL="324217" indent="0">
              <a:buNone/>
              <a:defRPr sz="1421" b="1"/>
            </a:lvl2pPr>
            <a:lvl3pPr marL="648434" indent="0">
              <a:buNone/>
              <a:defRPr sz="1349" b="1"/>
            </a:lvl3pPr>
            <a:lvl4pPr marL="972650" indent="0">
              <a:buNone/>
              <a:defRPr sz="1136" b="1"/>
            </a:lvl4pPr>
            <a:lvl5pPr marL="1296416" indent="0">
              <a:buNone/>
              <a:defRPr sz="1136" b="1"/>
            </a:lvl5pPr>
            <a:lvl6pPr marL="1620633" indent="0">
              <a:buNone/>
              <a:defRPr sz="1136" b="1"/>
            </a:lvl6pPr>
            <a:lvl7pPr marL="1944850" indent="0">
              <a:buNone/>
              <a:defRPr sz="1136" b="1"/>
            </a:lvl7pPr>
            <a:lvl8pPr marL="2269067" indent="0">
              <a:buNone/>
              <a:defRPr sz="1136" b="1"/>
            </a:lvl8pPr>
            <a:lvl9pPr marL="2593283" indent="0">
              <a:buNone/>
              <a:defRPr sz="113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8434">
              <a:defRPr/>
            </a:pPr>
            <a:fld id="{135663C1-35D6-4A46-94C1-544EF97D90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48434">
                <a:defRPr/>
              </a:pPr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843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8434">
              <a:defRPr/>
            </a:pPr>
            <a:fld id="{4DBBF82D-58C4-405B-8365-A39E3D6A52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4843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85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8434">
              <a:defRPr/>
            </a:pPr>
            <a:fld id="{135663C1-35D6-4A46-94C1-544EF97D90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48434">
                <a:defRPr/>
              </a:pPr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843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8434">
              <a:defRPr/>
            </a:pPr>
            <a:fld id="{4DBBF82D-58C4-405B-8365-A39E3D6A52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4843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91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8434">
              <a:defRPr/>
            </a:pPr>
            <a:fld id="{135663C1-35D6-4A46-94C1-544EF97D90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48434">
                <a:defRPr/>
              </a:pPr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843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8434">
              <a:defRPr/>
            </a:pPr>
            <a:fld id="{4DBBF82D-58C4-405B-8365-A39E3D6A52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4843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16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8" cy="1200150"/>
          </a:xfrm>
        </p:spPr>
        <p:txBody>
          <a:bodyPr anchor="b"/>
          <a:lstStyle>
            <a:lvl1pPr>
              <a:defRPr sz="227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740571"/>
            <a:ext cx="4629150" cy="3655219"/>
          </a:xfrm>
        </p:spPr>
        <p:txBody>
          <a:bodyPr/>
          <a:lstStyle>
            <a:lvl1pPr>
              <a:defRPr sz="2272"/>
            </a:lvl1pPr>
            <a:lvl2pPr>
              <a:defRPr sz="1989"/>
            </a:lvl2pPr>
            <a:lvl3pPr>
              <a:defRPr sz="1705"/>
            </a:lvl3pPr>
            <a:lvl4pPr>
              <a:defRPr sz="1421"/>
            </a:lvl4pPr>
            <a:lvl5pPr>
              <a:defRPr sz="1421"/>
            </a:lvl5pPr>
            <a:lvl6pPr>
              <a:defRPr sz="1421"/>
            </a:lvl6pPr>
            <a:lvl7pPr>
              <a:defRPr sz="1421"/>
            </a:lvl7pPr>
            <a:lvl8pPr>
              <a:defRPr sz="1421"/>
            </a:lvl8pPr>
            <a:lvl9pPr>
              <a:defRPr sz="142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1543052"/>
            <a:ext cx="2949178" cy="2858691"/>
          </a:xfrm>
        </p:spPr>
        <p:txBody>
          <a:bodyPr/>
          <a:lstStyle>
            <a:lvl1pPr marL="0" indent="0">
              <a:buNone/>
              <a:defRPr sz="1136"/>
            </a:lvl1pPr>
            <a:lvl2pPr marL="324217" indent="0">
              <a:buNone/>
              <a:defRPr sz="1066"/>
            </a:lvl2pPr>
            <a:lvl3pPr marL="648434" indent="0">
              <a:buNone/>
              <a:defRPr sz="852"/>
            </a:lvl3pPr>
            <a:lvl4pPr marL="972650" indent="0">
              <a:buNone/>
              <a:defRPr sz="782"/>
            </a:lvl4pPr>
            <a:lvl5pPr marL="1296416" indent="0">
              <a:buNone/>
              <a:defRPr sz="782"/>
            </a:lvl5pPr>
            <a:lvl6pPr marL="1620633" indent="0">
              <a:buNone/>
              <a:defRPr sz="782"/>
            </a:lvl6pPr>
            <a:lvl7pPr marL="1944850" indent="0">
              <a:buNone/>
              <a:defRPr sz="782"/>
            </a:lvl7pPr>
            <a:lvl8pPr marL="2269067" indent="0">
              <a:buNone/>
              <a:defRPr sz="782"/>
            </a:lvl8pPr>
            <a:lvl9pPr marL="2593283" indent="0">
              <a:buNone/>
              <a:defRPr sz="78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8434">
              <a:defRPr/>
            </a:pPr>
            <a:fld id="{135663C1-35D6-4A46-94C1-544EF97D90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48434">
                <a:defRPr/>
              </a:pPr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843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8434">
              <a:defRPr/>
            </a:pPr>
            <a:fld id="{4DBBF82D-58C4-405B-8365-A39E3D6A52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4843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0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951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8" cy="1200150"/>
          </a:xfrm>
        </p:spPr>
        <p:txBody>
          <a:bodyPr anchor="b"/>
          <a:lstStyle>
            <a:lvl1pPr>
              <a:defRPr sz="227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2" y="740571"/>
            <a:ext cx="4629150" cy="3655219"/>
          </a:xfrm>
        </p:spPr>
        <p:txBody>
          <a:bodyPr/>
          <a:lstStyle>
            <a:lvl1pPr marL="0" indent="0">
              <a:buNone/>
              <a:defRPr sz="2272"/>
            </a:lvl1pPr>
            <a:lvl2pPr marL="324217" indent="0">
              <a:buNone/>
              <a:defRPr sz="1989"/>
            </a:lvl2pPr>
            <a:lvl3pPr marL="648434" indent="0">
              <a:buNone/>
              <a:defRPr sz="1705"/>
            </a:lvl3pPr>
            <a:lvl4pPr marL="972650" indent="0">
              <a:buNone/>
              <a:defRPr sz="1421"/>
            </a:lvl4pPr>
            <a:lvl5pPr marL="1296416" indent="0">
              <a:buNone/>
              <a:defRPr sz="1421"/>
            </a:lvl5pPr>
            <a:lvl6pPr marL="1620633" indent="0">
              <a:buNone/>
              <a:defRPr sz="1421"/>
            </a:lvl6pPr>
            <a:lvl7pPr marL="1944850" indent="0">
              <a:buNone/>
              <a:defRPr sz="1421"/>
            </a:lvl7pPr>
            <a:lvl8pPr marL="2269067" indent="0">
              <a:buNone/>
              <a:defRPr sz="1421"/>
            </a:lvl8pPr>
            <a:lvl9pPr marL="2593283" indent="0">
              <a:buNone/>
              <a:defRPr sz="142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1543052"/>
            <a:ext cx="2949178" cy="2858691"/>
          </a:xfrm>
        </p:spPr>
        <p:txBody>
          <a:bodyPr/>
          <a:lstStyle>
            <a:lvl1pPr marL="0" indent="0">
              <a:buNone/>
              <a:defRPr sz="1136"/>
            </a:lvl1pPr>
            <a:lvl2pPr marL="324217" indent="0">
              <a:buNone/>
              <a:defRPr sz="1066"/>
            </a:lvl2pPr>
            <a:lvl3pPr marL="648434" indent="0">
              <a:buNone/>
              <a:defRPr sz="852"/>
            </a:lvl3pPr>
            <a:lvl4pPr marL="972650" indent="0">
              <a:buNone/>
              <a:defRPr sz="782"/>
            </a:lvl4pPr>
            <a:lvl5pPr marL="1296416" indent="0">
              <a:buNone/>
              <a:defRPr sz="782"/>
            </a:lvl5pPr>
            <a:lvl6pPr marL="1620633" indent="0">
              <a:buNone/>
              <a:defRPr sz="782"/>
            </a:lvl6pPr>
            <a:lvl7pPr marL="1944850" indent="0">
              <a:buNone/>
              <a:defRPr sz="782"/>
            </a:lvl7pPr>
            <a:lvl8pPr marL="2269067" indent="0">
              <a:buNone/>
              <a:defRPr sz="782"/>
            </a:lvl8pPr>
            <a:lvl9pPr marL="2593283" indent="0">
              <a:buNone/>
              <a:defRPr sz="78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8434">
              <a:defRPr/>
            </a:pPr>
            <a:fld id="{135663C1-35D6-4A46-94C1-544EF97D90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48434">
                <a:defRPr/>
              </a:pPr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843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8434">
              <a:defRPr/>
            </a:pPr>
            <a:fld id="{4DBBF82D-58C4-405B-8365-A39E3D6A52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4843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04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8434">
              <a:defRPr/>
            </a:pPr>
            <a:fld id="{135663C1-35D6-4A46-94C1-544EF97D90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48434">
                <a:defRPr/>
              </a:pPr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843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8434">
              <a:defRPr/>
            </a:pPr>
            <a:fld id="{4DBBF82D-58C4-405B-8365-A39E3D6A52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4843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73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48434">
              <a:defRPr/>
            </a:pPr>
            <a:fld id="{135663C1-35D6-4A46-94C1-544EF97D90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48434">
                <a:defRPr/>
              </a:pPr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4843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48434">
              <a:defRPr/>
            </a:pPr>
            <a:fld id="{4DBBF82D-58C4-405B-8365-A39E3D6A52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4843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53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2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5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577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871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6" indent="0">
              <a:buNone/>
              <a:defRPr sz="1500" b="1"/>
            </a:lvl2pPr>
            <a:lvl3pPr marL="685753" indent="0">
              <a:buNone/>
              <a:defRPr sz="1350" b="1"/>
            </a:lvl3pPr>
            <a:lvl4pPr marL="1028630" indent="0">
              <a:buNone/>
              <a:defRPr sz="1200" b="1"/>
            </a:lvl4pPr>
            <a:lvl5pPr marL="1371506" indent="0">
              <a:buNone/>
              <a:defRPr sz="1200" b="1"/>
            </a:lvl5pPr>
            <a:lvl6pPr marL="1714383" indent="0">
              <a:buNone/>
              <a:defRPr sz="1200" b="1"/>
            </a:lvl6pPr>
            <a:lvl7pPr marL="2057259" indent="0">
              <a:buNone/>
              <a:defRPr sz="1200" b="1"/>
            </a:lvl7pPr>
            <a:lvl8pPr marL="2400136" indent="0">
              <a:buNone/>
              <a:defRPr sz="1200" b="1"/>
            </a:lvl8pPr>
            <a:lvl9pPr marL="274301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6" indent="0">
              <a:buNone/>
              <a:defRPr sz="1500" b="1"/>
            </a:lvl2pPr>
            <a:lvl3pPr marL="685753" indent="0">
              <a:buNone/>
              <a:defRPr sz="1350" b="1"/>
            </a:lvl3pPr>
            <a:lvl4pPr marL="1028630" indent="0">
              <a:buNone/>
              <a:defRPr sz="1200" b="1"/>
            </a:lvl4pPr>
            <a:lvl5pPr marL="1371506" indent="0">
              <a:buNone/>
              <a:defRPr sz="1200" b="1"/>
            </a:lvl5pPr>
            <a:lvl6pPr marL="1714383" indent="0">
              <a:buNone/>
              <a:defRPr sz="1200" b="1"/>
            </a:lvl6pPr>
            <a:lvl7pPr marL="2057259" indent="0">
              <a:buNone/>
              <a:defRPr sz="1200" b="1"/>
            </a:lvl7pPr>
            <a:lvl8pPr marL="2400136" indent="0">
              <a:buNone/>
              <a:defRPr sz="1200" b="1"/>
            </a:lvl8pPr>
            <a:lvl9pPr marL="274301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308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412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349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6" indent="0">
              <a:buNone/>
              <a:defRPr sz="1050"/>
            </a:lvl2pPr>
            <a:lvl3pPr marL="685753" indent="0">
              <a:buNone/>
              <a:defRPr sz="900"/>
            </a:lvl3pPr>
            <a:lvl4pPr marL="1028630" indent="0">
              <a:buNone/>
              <a:defRPr sz="750"/>
            </a:lvl4pPr>
            <a:lvl5pPr marL="1371506" indent="0">
              <a:buNone/>
              <a:defRPr sz="750"/>
            </a:lvl5pPr>
            <a:lvl6pPr marL="1714383" indent="0">
              <a:buNone/>
              <a:defRPr sz="750"/>
            </a:lvl6pPr>
            <a:lvl7pPr marL="2057259" indent="0">
              <a:buNone/>
              <a:defRPr sz="750"/>
            </a:lvl7pPr>
            <a:lvl8pPr marL="2400136" indent="0">
              <a:buNone/>
              <a:defRPr sz="750"/>
            </a:lvl8pPr>
            <a:lvl9pPr marL="274301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186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76" indent="0">
              <a:buNone/>
              <a:defRPr sz="2100"/>
            </a:lvl2pPr>
            <a:lvl3pPr marL="685753" indent="0">
              <a:buNone/>
              <a:defRPr sz="1800"/>
            </a:lvl3pPr>
            <a:lvl4pPr marL="1028630" indent="0">
              <a:buNone/>
              <a:defRPr sz="1500"/>
            </a:lvl4pPr>
            <a:lvl5pPr marL="1371506" indent="0">
              <a:buNone/>
              <a:defRPr sz="1500"/>
            </a:lvl5pPr>
            <a:lvl6pPr marL="1714383" indent="0">
              <a:buNone/>
              <a:defRPr sz="1500"/>
            </a:lvl6pPr>
            <a:lvl7pPr marL="2057259" indent="0">
              <a:buNone/>
              <a:defRPr sz="1500"/>
            </a:lvl7pPr>
            <a:lvl8pPr marL="2400136" indent="0">
              <a:buNone/>
              <a:defRPr sz="1500"/>
            </a:lvl8pPr>
            <a:lvl9pPr marL="274301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6" indent="0">
              <a:buNone/>
              <a:defRPr sz="1050"/>
            </a:lvl2pPr>
            <a:lvl3pPr marL="685753" indent="0">
              <a:buNone/>
              <a:defRPr sz="900"/>
            </a:lvl3pPr>
            <a:lvl4pPr marL="1028630" indent="0">
              <a:buNone/>
              <a:defRPr sz="750"/>
            </a:lvl4pPr>
            <a:lvl5pPr marL="1371506" indent="0">
              <a:buNone/>
              <a:defRPr sz="750"/>
            </a:lvl5pPr>
            <a:lvl6pPr marL="1714383" indent="0">
              <a:buNone/>
              <a:defRPr sz="750"/>
            </a:lvl6pPr>
            <a:lvl7pPr marL="2057259" indent="0">
              <a:buNone/>
              <a:defRPr sz="750"/>
            </a:lvl7pPr>
            <a:lvl8pPr marL="2400136" indent="0">
              <a:buNone/>
              <a:defRPr sz="750"/>
            </a:lvl8pPr>
            <a:lvl9pPr marL="274301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280A-06B4-4BFE-BB56-FC6649CD8609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72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8280A-06B4-4BFE-BB56-FC6649CD8609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D9714-5D4A-422B-9477-494A417030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94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53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5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5" indent="-171438" algn="l" defTabSz="6857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191" indent="-171438" algn="l" defTabSz="6857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8" indent="-171438" algn="l" defTabSz="6857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4" indent="-171438" algn="l" defTabSz="6857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1" indent="-171438" algn="l" defTabSz="6857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98" indent="-171438" algn="l" defTabSz="6857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4" indent="-171438" algn="l" defTabSz="6857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0" indent="-171438" algn="l" defTabSz="6857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6" algn="l" defTabSz="68575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3" algn="l" defTabSz="68575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0" algn="l" defTabSz="68575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6" algn="l" defTabSz="68575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3" algn="l" defTabSz="68575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59" algn="l" defTabSz="68575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36" algn="l" defTabSz="68575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2" algn="l" defTabSz="68575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294" tIns="45647" rIns="91294" bIns="4564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 vert="horz" lIns="91294" tIns="45647" rIns="91294" bIns="45647" rtlCol="0" anchor="ctr"/>
          <a:lstStyle>
            <a:lvl1pPr algn="l">
              <a:defRPr sz="8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8434">
              <a:defRPr/>
            </a:pPr>
            <a:fld id="{135663C1-35D6-4A46-94C1-544EF97D90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48434">
                <a:defRPr/>
              </a:pPr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294" tIns="45647" rIns="91294" bIns="45647" rtlCol="0" anchor="ctr"/>
          <a:lstStyle>
            <a:lvl1pPr algn="ctr">
              <a:defRPr sz="8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843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294" tIns="45647" rIns="91294" bIns="45647" rtlCol="0" anchor="ctr"/>
          <a:lstStyle>
            <a:lvl1pPr algn="r">
              <a:defRPr sz="8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8434">
              <a:defRPr/>
            </a:pPr>
            <a:fld id="{4DBBF82D-58C4-405B-8365-A39E3D6A52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4843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4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48434" rtl="0" eaLnBrk="1" latinLnBrk="0" hangingPunct="1">
        <a:lnSpc>
          <a:spcPct val="90000"/>
        </a:lnSpc>
        <a:spcBef>
          <a:spcPct val="0"/>
        </a:spcBef>
        <a:buNone/>
        <a:defRPr sz="3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882" indent="-161882" algn="l" defTabSz="648434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1pPr>
      <a:lvl2pPr marL="486100" indent="-161882" algn="l" defTabSz="648434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10317" indent="-161882" algn="l" defTabSz="648434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+mn-lt"/>
          <a:ea typeface="+mn-ea"/>
          <a:cs typeface="+mn-cs"/>
        </a:defRPr>
      </a:lvl3pPr>
      <a:lvl4pPr marL="1134533" indent="-161882" algn="l" defTabSz="648434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458750" indent="-161882" algn="l" defTabSz="648434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82967" indent="-161882" algn="l" defTabSz="648434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107184" indent="-161882" algn="l" defTabSz="648434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430950" indent="-161882" algn="l" defTabSz="648434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55166" indent="-161882" algn="l" defTabSz="648434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8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24217" algn="l" defTabSz="648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48434" algn="l" defTabSz="648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972650" algn="l" defTabSz="648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296416" algn="l" defTabSz="648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620633" algn="l" defTabSz="648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1944850" algn="l" defTabSz="648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269067" algn="l" defTabSz="648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593283" algn="l" defTabSz="648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BCB6F78-7ACF-4E33-B2D2-409A095E3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" y="0"/>
            <a:ext cx="9131843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6548" y="2722219"/>
            <a:ext cx="2224862" cy="22248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74051" y="2770854"/>
            <a:ext cx="2305061" cy="21275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D599E3-8461-45B6-8E24-BCD0D5D74F26}"/>
              </a:ext>
            </a:extLst>
          </p:cNvPr>
          <p:cNvSpPr txBox="1"/>
          <p:nvPr/>
        </p:nvSpPr>
        <p:spPr>
          <a:xfrm>
            <a:off x="972118" y="1148574"/>
            <a:ext cx="4571557" cy="911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4935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15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4935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15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BÀI GIẢNG TRỰC TUYẾN KHỐI 1</a:t>
            </a:r>
          </a:p>
          <a:p>
            <a:pPr algn="ctr" defTabSz="64935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95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18" y="2469405"/>
            <a:ext cx="5994561" cy="111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11B489-4A0E-4495-ABB5-C362FCB36916}"/>
              </a:ext>
            </a:extLst>
          </p:cNvPr>
          <p:cNvSpPr txBox="1"/>
          <p:nvPr/>
        </p:nvSpPr>
        <p:spPr>
          <a:xfrm>
            <a:off x="784781" y="381786"/>
            <a:ext cx="6433794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13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695535-DF19-462E-9E68-DBA1C608A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118" y="640570"/>
            <a:ext cx="4854430" cy="39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658" tIns="33839" rIns="67658" bIns="33839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76814"/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TRUNG LẬP HẠ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4C35E-CD71-43F9-9561-AB803D165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51" y="77645"/>
            <a:ext cx="5940660" cy="43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658" tIns="33839" rIns="67658" bIns="33839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76814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CỦ CHI </a:t>
            </a:r>
          </a:p>
        </p:txBody>
      </p:sp>
    </p:spTree>
    <p:extLst>
      <p:ext uri="{BB962C8B-B14F-4D97-AF65-F5344CB8AC3E}">
        <p14:creationId xmlns:p14="http://schemas.microsoft.com/office/powerpoint/2010/main" val="346141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BEA6BED0-A439-4BB9-87AA-C2772A136BCB}"/>
              </a:ext>
            </a:extLst>
          </p:cNvPr>
          <p:cNvSpPr txBox="1"/>
          <p:nvPr/>
        </p:nvSpPr>
        <p:spPr>
          <a:xfrm>
            <a:off x="2193474" y="1162760"/>
            <a:ext cx="6216599" cy="2852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7AF64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   </a:t>
            </a:r>
            <a:endParaRPr kumimoji="0" lang="en-US" sz="12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Nghe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tieáng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goõ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cöûa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Cuùn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lieàn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daï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thöa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Chaïy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ra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chaøo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khaùch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Chæ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thaáy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naéng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tröa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pic>
        <p:nvPicPr>
          <p:cNvPr id="33" name="Pic. trang">
            <a:extLst>
              <a:ext uri="{FF2B5EF4-FFF2-40B4-BE49-F238E27FC236}">
                <a16:creationId xmlns:a16="http://schemas.microsoft.com/office/drawing/2014/main" id="{53192F95-2B9A-4786-A573-B3286B6EC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4172" y="4516805"/>
            <a:ext cx="538455" cy="530352"/>
          </a:xfrm>
          <a:prstGeom prst="rect">
            <a:avLst/>
          </a:prstGeom>
        </p:spPr>
      </p:pic>
      <p:sp>
        <p:nvSpPr>
          <p:cNvPr id="34" name="Số trang">
            <a:extLst>
              <a:ext uri="{FF2B5EF4-FFF2-40B4-BE49-F238E27FC236}">
                <a16:creationId xmlns:a16="http://schemas.microsoft.com/office/drawing/2014/main" id="{FBBE51D9-0D71-4D19-8904-DB3DC57E23B9}"/>
              </a:ext>
            </a:extLst>
          </p:cNvPr>
          <p:cNvSpPr txBox="1"/>
          <p:nvPr/>
        </p:nvSpPr>
        <p:spPr>
          <a:xfrm>
            <a:off x="8410073" y="4589255"/>
            <a:ext cx="6367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181</a:t>
            </a:r>
            <a:endParaRPr kumimoji="0" lang="vi-VN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EA6BED0-A439-4BB9-87AA-C2772A136BCB}"/>
              </a:ext>
            </a:extLst>
          </p:cNvPr>
          <p:cNvSpPr txBox="1"/>
          <p:nvPr/>
        </p:nvSpPr>
        <p:spPr>
          <a:xfrm>
            <a:off x="2194174" y="550801"/>
            <a:ext cx="5352650" cy="5080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dirty="0">
                <a:solidFill>
                  <a:srgbClr val="07AF64"/>
                </a:solidFill>
                <a:latin typeface="VNI-Avo" pitchFamily="2" charset="0"/>
              </a:rPr>
              <a:t>	  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7AF64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Ai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7AF64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goõ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7AF64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7AF64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cöûa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7AF64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?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Moät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ngaøy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yeân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aû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Beân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cöûa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kheùp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hôø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Beù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ngoài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ñoïc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saùch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Cuùn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naèm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nguû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mô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EA6BED0-A439-4BB9-87AA-C2772A136BCB}"/>
              </a:ext>
            </a:extLst>
          </p:cNvPr>
          <p:cNvSpPr txBox="1"/>
          <p:nvPr/>
        </p:nvSpPr>
        <p:spPr>
          <a:xfrm>
            <a:off x="2193474" y="859180"/>
            <a:ext cx="6271490" cy="3370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7AF64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   </a:t>
            </a:r>
            <a:endParaRPr kumimoji="0" lang="en-US" sz="12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Laïi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nghe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xòch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cöûa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Cuùn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ngoù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ra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ngay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Thì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ra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baïn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gioù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Mæm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cöôøi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nhaän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sai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...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Phaïm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Haûi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Leâ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236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3BFCF5-FF6B-4481-8EE7-C61F5283F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2EC235-8AE3-416D-98FC-883713356353}"/>
              </a:ext>
            </a:extLst>
          </p:cNvPr>
          <p:cNvSpPr/>
          <p:nvPr/>
        </p:nvSpPr>
        <p:spPr>
          <a:xfrm>
            <a:off x="1334910" y="1913877"/>
            <a:ext cx="6673943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50" b="1" dirty="0">
                <a:ln/>
                <a:solidFill>
                  <a:srgbClr val="FF0000"/>
                </a:solidFill>
                <a:latin typeface="VNI-Avo" pitchFamily="2" charset="0"/>
              </a:rPr>
              <a:t>CHUÙC CAÙC CON </a:t>
            </a:r>
          </a:p>
          <a:p>
            <a:pPr algn="ctr"/>
            <a:r>
              <a:rPr lang="en-US" sz="4050" b="1" dirty="0">
                <a:ln/>
                <a:solidFill>
                  <a:srgbClr val="FF0000"/>
                </a:solidFill>
                <a:latin typeface="VNI-Avo" pitchFamily="2" charset="0"/>
              </a:rPr>
              <a:t>CHAÊM NGOAN, HOÏC GIOÛI</a:t>
            </a:r>
          </a:p>
        </p:txBody>
      </p:sp>
    </p:spTree>
    <p:extLst>
      <p:ext uri="{BB962C8B-B14F-4D97-AF65-F5344CB8AC3E}">
        <p14:creationId xmlns:p14="http://schemas.microsoft.com/office/powerpoint/2010/main" val="424917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50C06C99-EA24-44AC-AE4B-F65748C75C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1" r="-2074" b="-139"/>
          <a:stretch/>
        </p:blipFill>
        <p:spPr>
          <a:xfrm>
            <a:off x="51955" y="2062775"/>
            <a:ext cx="2969798" cy="3080725"/>
          </a:xfrm>
          <a:prstGeom prst="rect">
            <a:avLst/>
          </a:prstGeom>
        </p:spPr>
      </p:pic>
      <p:sp>
        <p:nvSpPr>
          <p:cNvPr id="9" name="Google Shape;1;p1">
            <a:extLst>
              <a:ext uri="{FF2B5EF4-FFF2-40B4-BE49-F238E27FC236}">
                <a16:creationId xmlns:a16="http://schemas.microsoft.com/office/drawing/2014/main" id="{4438D507-B0CF-4C54-A658-227613C390E8}"/>
              </a:ext>
            </a:extLst>
          </p:cNvPr>
          <p:cNvSpPr txBox="1">
            <a:spLocks/>
          </p:cNvSpPr>
          <p:nvPr/>
        </p:nvSpPr>
        <p:spPr>
          <a:xfrm>
            <a:off x="3196894" y="952750"/>
            <a:ext cx="6007393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6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1: Ôn tập 1</a:t>
            </a:r>
            <a:endParaRPr lang="en-US" sz="68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6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 </a:t>
            </a:r>
            <a:r>
              <a:rPr lang="en-US" sz="68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6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1,2)</a:t>
            </a:r>
            <a:endParaRPr lang="en-GB" sz="68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1C85FB2-99E2-4E88-A93E-C13152630A2D}"/>
              </a:ext>
            </a:extLst>
          </p:cNvPr>
          <p:cNvSpPr txBox="1"/>
          <p:nvPr/>
        </p:nvSpPr>
        <p:spPr>
          <a:xfrm>
            <a:off x="4555016" y="398752"/>
            <a:ext cx="27340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TIEÁNG VIEÄT</a:t>
            </a:r>
          </a:p>
        </p:txBody>
      </p:sp>
    </p:spTree>
    <p:extLst>
      <p:ext uri="{BB962C8B-B14F-4D97-AF65-F5344CB8AC3E}">
        <p14:creationId xmlns:p14="http://schemas.microsoft.com/office/powerpoint/2010/main" val="183503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>
            <a:extLst>
              <a:ext uri="{FF2B5EF4-FFF2-40B4-BE49-F238E27FC236}">
                <a16:creationId xmlns:a16="http://schemas.microsoft.com/office/drawing/2014/main" id="{3C1380E0-D574-4C4D-B45B-E0E352143B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b="1528"/>
          <a:stretch/>
        </p:blipFill>
        <p:spPr>
          <a:xfrm>
            <a:off x="2587562" y="1760761"/>
            <a:ext cx="4089454" cy="3366678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464458F7-C300-48AB-A800-00A8B0CCD3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" t="12421" r="479" b="72814"/>
          <a:stretch/>
        </p:blipFill>
        <p:spPr>
          <a:xfrm>
            <a:off x="503670" y="-10328"/>
            <a:ext cx="7609722" cy="1669608"/>
          </a:xfrm>
          <a:prstGeom prst="rect">
            <a:avLst/>
          </a:prstGeom>
        </p:spPr>
      </p:pic>
      <p:pic>
        <p:nvPicPr>
          <p:cNvPr id="27" name="Kí hiệu sách - nghe">
            <a:extLst>
              <a:ext uri="{FF2B5EF4-FFF2-40B4-BE49-F238E27FC236}">
                <a16:creationId xmlns:a16="http://schemas.microsoft.com/office/drawing/2014/main" id="{19D9D978-8EAA-421A-889F-713D08CC8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60" y="1404710"/>
            <a:ext cx="527031" cy="365760"/>
          </a:xfrm>
          <a:prstGeom prst="rect">
            <a:avLst/>
          </a:prstGeom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BA758C12-5276-4A0C-986B-BA2214B1CD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804" y="57270"/>
            <a:ext cx="1178603" cy="964096"/>
          </a:xfrm>
          <a:prstGeom prst="rect">
            <a:avLst/>
          </a:prstGeom>
        </p:spPr>
      </p:pic>
      <p:sp>
        <p:nvSpPr>
          <p:cNvPr id="12" name="Chủ đề 11">
            <a:extLst>
              <a:ext uri="{FF2B5EF4-FFF2-40B4-BE49-F238E27FC236}">
                <a16:creationId xmlns:a16="http://schemas.microsoft.com/office/drawing/2014/main" id="{D1A6F77C-BFA2-4660-8F3E-ECA9ECAB9721}"/>
              </a:ext>
            </a:extLst>
          </p:cNvPr>
          <p:cNvSpPr txBox="1"/>
          <p:nvPr/>
        </p:nvSpPr>
        <p:spPr>
          <a:xfrm>
            <a:off x="963664" y="19815"/>
            <a:ext cx="953758" cy="73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6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97" b="1" i="0" u="none" strike="noStrike" kern="1200" cap="none" spc="-300" normalizeH="0" baseline="0" noProof="0">
                <a:ln w="19050">
                  <a:solidFill>
                    <a:prstClr val="white"/>
                  </a:solidFill>
                </a:ln>
                <a:solidFill>
                  <a:srgbClr val="029FE1"/>
                </a:solidFill>
                <a:effectLst>
                  <a:outerShdw blurRad="50800" dist="152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18</a:t>
            </a:r>
            <a:endParaRPr kumimoji="0" lang="vi-VN" sz="4197" b="1" i="0" u="none" strike="noStrike" kern="1200" cap="none" spc="-300" normalizeH="0" baseline="0" noProof="0">
              <a:ln w="19050">
                <a:solidFill>
                  <a:prstClr val="white"/>
                </a:solidFill>
              </a:ln>
              <a:solidFill>
                <a:srgbClr val="029FE1"/>
              </a:solidFill>
              <a:effectLst>
                <a:outerShdw blurRad="50800" dist="152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Quicksand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Nội dung bài mới">
            <a:extLst>
              <a:ext uri="{FF2B5EF4-FFF2-40B4-BE49-F238E27FC236}">
                <a16:creationId xmlns:a16="http://schemas.microsoft.com/office/drawing/2014/main" id="{897ACCE1-5BA6-419D-8FED-049935E7B92D}"/>
              </a:ext>
            </a:extLst>
          </p:cNvPr>
          <p:cNvSpPr txBox="1"/>
          <p:nvPr/>
        </p:nvSpPr>
        <p:spPr>
          <a:xfrm>
            <a:off x="3396346" y="26110"/>
            <a:ext cx="412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6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>
                <a:ln>
                  <a:noFill/>
                </a:ln>
                <a:solidFill>
                  <a:srgbClr val="029FE1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NHÖÕNG</a:t>
            </a:r>
            <a:r>
              <a:rPr kumimoji="0" lang="en-US" sz="2300" b="1" i="0" u="none" strike="noStrike" kern="1200" cap="none" spc="0" normalizeH="0" noProof="0">
                <a:ln>
                  <a:noFill/>
                </a:ln>
                <a:solidFill>
                  <a:srgbClr val="029FE1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ÑIEÀU EM ÑAÕ HOÏC</a:t>
            </a:r>
            <a:endParaRPr kumimoji="0" lang="vi-VN" sz="2300" b="1" i="0" u="none" strike="noStrike" kern="1200" cap="none" spc="0" normalizeH="0" baseline="0" noProof="0">
              <a:ln>
                <a:noFill/>
              </a:ln>
              <a:solidFill>
                <a:srgbClr val="029FE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Bài học">
            <a:extLst>
              <a:ext uri="{FF2B5EF4-FFF2-40B4-BE49-F238E27FC236}">
                <a16:creationId xmlns:a16="http://schemas.microsoft.com/office/drawing/2014/main" id="{E8401929-0936-42E8-A479-7B0AA9744F7A}"/>
              </a:ext>
            </a:extLst>
          </p:cNvPr>
          <p:cNvSpPr txBox="1"/>
          <p:nvPr/>
        </p:nvSpPr>
        <p:spPr>
          <a:xfrm>
            <a:off x="2985421" y="566606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6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BA2D5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Baøi</a:t>
            </a:r>
          </a:p>
          <a:p>
            <a:pPr marL="0" marR="0" lvl="0" indent="0" algn="ctr" defTabSz="456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BA2D5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1</a:t>
            </a:r>
            <a:endParaRPr kumimoji="0" lang="vi-VN" sz="1800" b="1" i="0" u="none" strike="noStrike" kern="1200" cap="none" spc="0" normalizeH="0" baseline="0" noProof="0">
              <a:ln>
                <a:noFill/>
              </a:ln>
              <a:solidFill>
                <a:srgbClr val="0BA2D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Nội dung bài mới">
            <a:extLst>
              <a:ext uri="{FF2B5EF4-FFF2-40B4-BE49-F238E27FC236}">
                <a16:creationId xmlns:a16="http://schemas.microsoft.com/office/drawing/2014/main" id="{FEC6A8CA-DBC8-4C40-ABCD-DE3669F0F65C}"/>
              </a:ext>
            </a:extLst>
          </p:cNvPr>
          <p:cNvSpPr txBox="1"/>
          <p:nvPr/>
        </p:nvSpPr>
        <p:spPr>
          <a:xfrm>
            <a:off x="3981055" y="625250"/>
            <a:ext cx="184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6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>
                <a:solidFill>
                  <a:prstClr val="white"/>
                </a:solidFill>
                <a:latin typeface="VNI-Avo" pitchFamily="2" charset="0"/>
              </a:rPr>
              <a:t>OÂn taäp 1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Nội dung câu hỏi">
            <a:extLst>
              <a:ext uri="{FF2B5EF4-FFF2-40B4-BE49-F238E27FC236}">
                <a16:creationId xmlns:a16="http://schemas.microsoft.com/office/drawing/2014/main" id="{D020B9B9-BB61-4F71-89D7-8A1A4697FE86}"/>
              </a:ext>
            </a:extLst>
          </p:cNvPr>
          <p:cNvSpPr txBox="1"/>
          <p:nvPr/>
        </p:nvSpPr>
        <p:spPr>
          <a:xfrm>
            <a:off x="1484439" y="1370360"/>
            <a:ext cx="6061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VNI-Avo" pitchFamily="2" charset="0"/>
              </a:rPr>
              <a:t>Neâu teân caùc con vaät coù trong böùc tranh.</a:t>
            </a:r>
            <a:endParaRPr lang="vi-VN" sz="2000"/>
          </a:p>
        </p:txBody>
      </p:sp>
      <p:pic>
        <p:nvPicPr>
          <p:cNvPr id="29" name="Pic. trang">
            <a:extLst>
              <a:ext uri="{FF2B5EF4-FFF2-40B4-BE49-F238E27FC236}">
                <a16:creationId xmlns:a16="http://schemas.microsoft.com/office/drawing/2014/main" id="{D9E3D048-FC15-4E8C-9329-BBE7E2ABE1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236" y="4391524"/>
            <a:ext cx="538455" cy="530352"/>
          </a:xfrm>
          <a:prstGeom prst="rect">
            <a:avLst/>
          </a:prstGeom>
        </p:spPr>
      </p:pic>
      <p:sp>
        <p:nvSpPr>
          <p:cNvPr id="30" name="Số trang">
            <a:extLst>
              <a:ext uri="{FF2B5EF4-FFF2-40B4-BE49-F238E27FC236}">
                <a16:creationId xmlns:a16="http://schemas.microsoft.com/office/drawing/2014/main" id="{A967B803-1563-4DCA-8549-B4D05770F8E5}"/>
              </a:ext>
            </a:extLst>
          </p:cNvPr>
          <p:cNvSpPr txBox="1"/>
          <p:nvPr/>
        </p:nvSpPr>
        <p:spPr>
          <a:xfrm>
            <a:off x="164137" y="4463974"/>
            <a:ext cx="6367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>
                <a:latin typeface="Myriad Pro" panose="020B0503030403020204" pitchFamily="34" charset="0"/>
              </a:rPr>
              <a:t>180</a:t>
            </a:r>
            <a:endParaRPr lang="vi-VN" sz="170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414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>
            <a:extLst>
              <a:ext uri="{FF2B5EF4-FFF2-40B4-BE49-F238E27FC236}">
                <a16:creationId xmlns:a16="http://schemas.microsoft.com/office/drawing/2014/main" id="{3C1380E0-D574-4C4D-B45B-E0E352143B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b="1528"/>
          <a:stretch/>
        </p:blipFill>
        <p:spPr>
          <a:xfrm>
            <a:off x="913860" y="25178"/>
            <a:ext cx="7481203" cy="5149790"/>
          </a:xfrm>
          <a:prstGeom prst="rect">
            <a:avLst/>
          </a:prstGeom>
        </p:spPr>
      </p:pic>
      <p:pic>
        <p:nvPicPr>
          <p:cNvPr id="27" name="Kí hiệu sách - nghe">
            <a:extLst>
              <a:ext uri="{FF2B5EF4-FFF2-40B4-BE49-F238E27FC236}">
                <a16:creationId xmlns:a16="http://schemas.microsoft.com/office/drawing/2014/main" id="{19D9D978-8EAA-421A-889F-713D08CC80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60" y="1404710"/>
            <a:ext cx="527031" cy="365760"/>
          </a:xfrm>
          <a:prstGeom prst="rect">
            <a:avLst/>
          </a:prstGeom>
        </p:spPr>
      </p:pic>
      <p:pic>
        <p:nvPicPr>
          <p:cNvPr id="30" name="Pic. trang">
            <a:extLst>
              <a:ext uri="{FF2B5EF4-FFF2-40B4-BE49-F238E27FC236}">
                <a16:creationId xmlns:a16="http://schemas.microsoft.com/office/drawing/2014/main" id="{6EB9BBCE-EA67-41E5-9EEC-E262610B84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236" y="4391524"/>
            <a:ext cx="538455" cy="530352"/>
          </a:xfrm>
          <a:prstGeom prst="rect">
            <a:avLst/>
          </a:prstGeom>
        </p:spPr>
      </p:pic>
      <p:sp>
        <p:nvSpPr>
          <p:cNvPr id="31" name="Số trang">
            <a:extLst>
              <a:ext uri="{FF2B5EF4-FFF2-40B4-BE49-F238E27FC236}">
                <a16:creationId xmlns:a16="http://schemas.microsoft.com/office/drawing/2014/main" id="{321FF25D-B78C-4B73-A72A-D131CA391ECA}"/>
              </a:ext>
            </a:extLst>
          </p:cNvPr>
          <p:cNvSpPr txBox="1"/>
          <p:nvPr/>
        </p:nvSpPr>
        <p:spPr>
          <a:xfrm>
            <a:off x="164137" y="4463974"/>
            <a:ext cx="6367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>
                <a:latin typeface="Myriad Pro" panose="020B0503030403020204" pitchFamily="34" charset="0"/>
              </a:rPr>
              <a:t>180</a:t>
            </a:r>
            <a:endParaRPr lang="vi-VN" sz="1700">
              <a:latin typeface="Myriad Pro" panose="020B0503030403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467495" y="814693"/>
            <a:ext cx="209007" cy="139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38853951-365C-4AE0-91A9-6BA3ADD17D9B}"/>
              </a:ext>
            </a:extLst>
          </p:cNvPr>
          <p:cNvSpPr/>
          <p:nvPr/>
        </p:nvSpPr>
        <p:spPr>
          <a:xfrm>
            <a:off x="1394105" y="263110"/>
            <a:ext cx="2384683" cy="420624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algn="ctr" defTabSz="914337">
              <a:buClr>
                <a:srgbClr val="000000"/>
              </a:buClr>
              <a:defRPr/>
            </a:pPr>
            <a:r>
              <a:rPr lang="en-US" sz="2400" kern="0" dirty="0" err="1">
                <a:solidFill>
                  <a:srgbClr val="000000"/>
                </a:solidFill>
                <a:latin typeface="VNI-Avo" pitchFamily="2" charset="0"/>
                <a:cs typeface="Arial-SGK-TV" pitchFamily="2" charset="0"/>
                <a:sym typeface="Arial"/>
              </a:rPr>
              <a:t>höôu</a:t>
            </a:r>
            <a:r>
              <a:rPr lang="en-US" sz="2400" kern="0" dirty="0">
                <a:solidFill>
                  <a:srgbClr val="000000"/>
                </a:solidFill>
                <a:latin typeface="VNI-Avo" pitchFamily="2" charset="0"/>
                <a:cs typeface="Arial-SGK-TV" pitchFamily="2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VNI-Avo" pitchFamily="2" charset="0"/>
                <a:cs typeface="Arial-SGK-TV" pitchFamily="2" charset="0"/>
                <a:sym typeface="Arial"/>
              </a:rPr>
              <a:t>cao</a:t>
            </a:r>
            <a:r>
              <a:rPr lang="en-US" sz="2400" kern="0" dirty="0">
                <a:solidFill>
                  <a:srgbClr val="000000"/>
                </a:solidFill>
                <a:latin typeface="VNI-Avo" pitchFamily="2" charset="0"/>
                <a:cs typeface="Arial-SGK-TV" pitchFamily="2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VNI-Avo" pitchFamily="2" charset="0"/>
                <a:cs typeface="Arial-SGK-TV" pitchFamily="2" charset="0"/>
                <a:sym typeface="Arial"/>
              </a:rPr>
              <a:t>coå</a:t>
            </a:r>
            <a:endParaRPr lang="en-US" sz="2400" kern="0" dirty="0">
              <a:solidFill>
                <a:srgbClr val="000000"/>
              </a:solidFill>
              <a:latin typeface="VNI-Avo" pitchFamily="2" charset="0"/>
              <a:cs typeface="Arial-SGK-TV" pitchFamily="2" charset="0"/>
              <a:sym typeface="Arial"/>
            </a:endParaRP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38853951-365C-4AE0-91A9-6BA3ADD17D9B}"/>
              </a:ext>
            </a:extLst>
          </p:cNvPr>
          <p:cNvSpPr/>
          <p:nvPr/>
        </p:nvSpPr>
        <p:spPr>
          <a:xfrm>
            <a:off x="482504" y="1896380"/>
            <a:ext cx="1030699" cy="35379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algn="ctr" defTabSz="914337">
              <a:buClr>
                <a:srgbClr val="000000"/>
              </a:buClr>
              <a:defRPr/>
            </a:pPr>
            <a:r>
              <a:rPr lang="en-US" sz="2400" kern="0" dirty="0" err="1">
                <a:solidFill>
                  <a:srgbClr val="000000"/>
                </a:solidFill>
                <a:latin typeface="VNI-Avo" pitchFamily="2" charset="0"/>
                <a:cs typeface="Arial-SGK-TV" pitchFamily="2" charset="0"/>
                <a:sym typeface="Arial"/>
              </a:rPr>
              <a:t>cöøu</a:t>
            </a:r>
            <a:endParaRPr lang="en-US" sz="2400" kern="0" dirty="0">
              <a:solidFill>
                <a:srgbClr val="000000"/>
              </a:solidFill>
              <a:latin typeface="VNI-Avo" pitchFamily="2" charset="0"/>
              <a:cs typeface="Arial-SGK-TV" pitchFamily="2" charset="0"/>
              <a:sym typeface="Arial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38853951-365C-4AE0-91A9-6BA3ADD17D9B}"/>
              </a:ext>
            </a:extLst>
          </p:cNvPr>
          <p:cNvSpPr/>
          <p:nvPr/>
        </p:nvSpPr>
        <p:spPr>
          <a:xfrm>
            <a:off x="448059" y="2983117"/>
            <a:ext cx="1171735" cy="39581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algn="ctr" defTabSz="914337">
              <a:buClr>
                <a:srgbClr val="000000"/>
              </a:buClr>
              <a:defRPr/>
            </a:pPr>
            <a:r>
              <a:rPr lang="en-US" sz="2400" kern="0" dirty="0" err="1">
                <a:solidFill>
                  <a:srgbClr val="000000"/>
                </a:solidFill>
                <a:latin typeface="VNI-Avo" pitchFamily="2" charset="0"/>
                <a:cs typeface="Arial-SGK-TV" pitchFamily="2" charset="0"/>
                <a:sym typeface="Arial"/>
              </a:rPr>
              <a:t>gaø</a:t>
            </a:r>
            <a:r>
              <a:rPr lang="en-US" sz="2400" kern="0" dirty="0">
                <a:solidFill>
                  <a:srgbClr val="000000"/>
                </a:solidFill>
                <a:latin typeface="VNI-Avo" pitchFamily="2" charset="0"/>
                <a:cs typeface="Arial-SGK-TV" pitchFamily="2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VNI-Avo" pitchFamily="2" charset="0"/>
                <a:cs typeface="Arial-SGK-TV" pitchFamily="2" charset="0"/>
                <a:sym typeface="Arial"/>
              </a:rPr>
              <a:t>loâi</a:t>
            </a:r>
            <a:endParaRPr lang="en-US" sz="2400" kern="0" dirty="0">
              <a:solidFill>
                <a:srgbClr val="000000"/>
              </a:solidFill>
              <a:latin typeface="VNI-Avo" pitchFamily="2" charset="0"/>
              <a:cs typeface="Arial-SGK-TV" pitchFamily="2" charset="0"/>
              <a:sym typeface="Arial"/>
            </a:endParaRPr>
          </a:p>
        </p:txBody>
      </p:sp>
      <p:sp>
        <p:nvSpPr>
          <p:cNvPr id="24" name="Rounded Rectangle 2">
            <a:extLst>
              <a:ext uri="{FF2B5EF4-FFF2-40B4-BE49-F238E27FC236}">
                <a16:creationId xmlns:a16="http://schemas.microsoft.com/office/drawing/2014/main" id="{38853951-365C-4AE0-91A9-6BA3ADD17D9B}"/>
              </a:ext>
            </a:extLst>
          </p:cNvPr>
          <p:cNvSpPr/>
          <p:nvPr/>
        </p:nvSpPr>
        <p:spPr>
          <a:xfrm>
            <a:off x="7066271" y="642915"/>
            <a:ext cx="911601" cy="39581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algn="ctr" defTabSz="914337">
              <a:buClr>
                <a:srgbClr val="000000"/>
              </a:buClr>
              <a:defRPr/>
            </a:pPr>
            <a:r>
              <a:rPr lang="en-US" sz="2400" kern="0" dirty="0" err="1">
                <a:solidFill>
                  <a:srgbClr val="000000"/>
                </a:solidFill>
                <a:latin typeface="VNI-Avo" pitchFamily="2" charset="0"/>
                <a:cs typeface="Arial-SGK-TV" pitchFamily="2" charset="0"/>
                <a:sym typeface="Arial"/>
              </a:rPr>
              <a:t>voi</a:t>
            </a:r>
            <a:endParaRPr lang="en-US" sz="2400" kern="0" dirty="0">
              <a:solidFill>
                <a:srgbClr val="000000"/>
              </a:solidFill>
              <a:latin typeface="VNI-Avo" pitchFamily="2" charset="0"/>
              <a:cs typeface="Arial-SGK-TV" pitchFamily="2" charset="0"/>
              <a:sym typeface="Arial"/>
            </a:endParaRPr>
          </a:p>
        </p:txBody>
      </p:sp>
      <p:sp>
        <p:nvSpPr>
          <p:cNvPr id="25" name="Rounded Rectangle 2">
            <a:extLst>
              <a:ext uri="{FF2B5EF4-FFF2-40B4-BE49-F238E27FC236}">
                <a16:creationId xmlns:a16="http://schemas.microsoft.com/office/drawing/2014/main" id="{38853951-365C-4AE0-91A9-6BA3ADD17D9B}"/>
              </a:ext>
            </a:extLst>
          </p:cNvPr>
          <p:cNvSpPr/>
          <p:nvPr/>
        </p:nvSpPr>
        <p:spPr>
          <a:xfrm>
            <a:off x="3986132" y="2643251"/>
            <a:ext cx="1171735" cy="39581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algn="ctr" defTabSz="914337">
              <a:buClr>
                <a:srgbClr val="000000"/>
              </a:buClr>
              <a:defRPr/>
            </a:pPr>
            <a:r>
              <a:rPr lang="en-US" sz="2400" kern="0" dirty="0" err="1">
                <a:solidFill>
                  <a:srgbClr val="000000"/>
                </a:solidFill>
                <a:latin typeface="VNI-Avo" pitchFamily="2" charset="0"/>
                <a:cs typeface="Arial-SGK-TV" pitchFamily="2" charset="0"/>
                <a:sym typeface="Arial"/>
              </a:rPr>
              <a:t>meøo</a:t>
            </a:r>
            <a:endParaRPr lang="en-US" sz="2400" kern="0" dirty="0">
              <a:solidFill>
                <a:srgbClr val="000000"/>
              </a:solidFill>
              <a:latin typeface="VNI-Avo" pitchFamily="2" charset="0"/>
              <a:cs typeface="Arial-SGK-TV" pitchFamily="2" charset="0"/>
              <a:sym typeface="Arial"/>
            </a:endParaRP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38853951-365C-4AE0-91A9-6BA3ADD17D9B}"/>
              </a:ext>
            </a:extLst>
          </p:cNvPr>
          <p:cNvSpPr/>
          <p:nvPr/>
        </p:nvSpPr>
        <p:spPr>
          <a:xfrm>
            <a:off x="3247563" y="3995714"/>
            <a:ext cx="1324436" cy="39581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algn="ctr" defTabSz="914337">
              <a:buClr>
                <a:srgbClr val="000000"/>
              </a:buClr>
              <a:defRPr/>
            </a:pPr>
            <a:r>
              <a:rPr lang="en-US" sz="2400" kern="0" dirty="0" err="1">
                <a:solidFill>
                  <a:srgbClr val="000000"/>
                </a:solidFill>
                <a:latin typeface="VNI-Avo" pitchFamily="2" charset="0"/>
                <a:cs typeface="Arial-SGK-TV" pitchFamily="2" charset="0"/>
                <a:sym typeface="Arial"/>
              </a:rPr>
              <a:t>caù</a:t>
            </a:r>
            <a:r>
              <a:rPr lang="en-US" sz="2400" kern="0" dirty="0">
                <a:solidFill>
                  <a:srgbClr val="000000"/>
                </a:solidFill>
                <a:latin typeface="VNI-Avo" pitchFamily="2" charset="0"/>
                <a:cs typeface="Arial-SGK-TV" pitchFamily="2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VNI-Avo" pitchFamily="2" charset="0"/>
                <a:cs typeface="Arial-SGK-TV" pitchFamily="2" charset="0"/>
                <a:sym typeface="Arial"/>
              </a:rPr>
              <a:t>saáu</a:t>
            </a:r>
            <a:endParaRPr lang="en-US" sz="2400" kern="0" dirty="0">
              <a:solidFill>
                <a:srgbClr val="000000"/>
              </a:solidFill>
              <a:latin typeface="VNI-Avo" pitchFamily="2" charset="0"/>
              <a:cs typeface="Arial-SGK-TV" pitchFamily="2" charset="0"/>
              <a:sym typeface="Arial"/>
            </a:endParaRPr>
          </a:p>
        </p:txBody>
      </p:sp>
      <p:sp>
        <p:nvSpPr>
          <p:cNvPr id="28" name="Rounded Rectangle 2">
            <a:extLst>
              <a:ext uri="{FF2B5EF4-FFF2-40B4-BE49-F238E27FC236}">
                <a16:creationId xmlns:a16="http://schemas.microsoft.com/office/drawing/2014/main" id="{38853951-365C-4AE0-91A9-6BA3ADD17D9B}"/>
              </a:ext>
            </a:extLst>
          </p:cNvPr>
          <p:cNvSpPr/>
          <p:nvPr/>
        </p:nvSpPr>
        <p:spPr>
          <a:xfrm>
            <a:off x="7066272" y="2052271"/>
            <a:ext cx="911601" cy="39581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algn="ctr" defTabSz="914337">
              <a:buClr>
                <a:srgbClr val="000000"/>
              </a:buClr>
              <a:defRPr/>
            </a:pPr>
            <a:r>
              <a:rPr lang="en-US" sz="2400" kern="0" dirty="0" err="1">
                <a:solidFill>
                  <a:srgbClr val="000000"/>
                </a:solidFill>
                <a:latin typeface="VNI-Avo" pitchFamily="2" charset="0"/>
                <a:cs typeface="Arial-SGK-TV" pitchFamily="2" charset="0"/>
                <a:sym typeface="Arial"/>
              </a:rPr>
              <a:t>heo</a:t>
            </a:r>
            <a:endParaRPr lang="en-US" sz="2400" kern="0" dirty="0">
              <a:solidFill>
                <a:srgbClr val="000000"/>
              </a:solidFill>
              <a:latin typeface="VNI-Avo" pitchFamily="2" charset="0"/>
              <a:cs typeface="Arial-SGK-TV" pitchFamily="2" charset="0"/>
              <a:sym typeface="Arial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872119" y="1982602"/>
            <a:ext cx="209007" cy="139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750199" y="2859682"/>
            <a:ext cx="209007" cy="139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440073" y="1031204"/>
            <a:ext cx="209007" cy="139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231066" y="1779935"/>
            <a:ext cx="209007" cy="139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798421" y="3309258"/>
            <a:ext cx="209007" cy="139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700774" y="4463974"/>
            <a:ext cx="209007" cy="139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7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21" grpId="0" animBg="1"/>
      <p:bldP spid="24" grpId="0" animBg="1"/>
      <p:bldP spid="25" grpId="0" animBg="1"/>
      <p:bldP spid="26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8274" y="1216666"/>
            <a:ext cx="7924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6954">
              <a:defRPr/>
            </a:pPr>
            <a:r>
              <a:rPr lang="en-US" sz="3200" b="1" dirty="0" err="1">
                <a:solidFill>
                  <a:srgbClr val="CC00FF"/>
                </a:solidFill>
                <a:latin typeface="VNI-Avo" pitchFamily="2" charset="0"/>
              </a:rPr>
              <a:t>Vieát</a:t>
            </a:r>
            <a:r>
              <a:rPr lang="en-US" sz="3200" b="1" dirty="0">
                <a:solidFill>
                  <a:srgbClr val="CC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VNI-Avo" pitchFamily="2" charset="0"/>
              </a:rPr>
              <a:t>teân</a:t>
            </a:r>
            <a:r>
              <a:rPr lang="en-US" sz="3200" b="1" dirty="0">
                <a:solidFill>
                  <a:srgbClr val="CC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VNI-Avo" pitchFamily="2" charset="0"/>
              </a:rPr>
              <a:t>hai</a:t>
            </a:r>
            <a:r>
              <a:rPr lang="en-US" sz="3200" b="1" dirty="0">
                <a:solidFill>
                  <a:srgbClr val="CC00FF"/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rgbClr val="CC00FF"/>
                </a:solidFill>
                <a:latin typeface="VNI-Avo" pitchFamily="2" charset="0"/>
              </a:rPr>
              <a:t>ba</a:t>
            </a:r>
            <a:r>
              <a:rPr lang="en-US" sz="3200" b="1" dirty="0">
                <a:solidFill>
                  <a:srgbClr val="CC00FF"/>
                </a:solidFill>
                <a:latin typeface="VNI-Avo" pitchFamily="2" charset="0"/>
              </a:rPr>
              <a:t> con </a:t>
            </a:r>
            <a:r>
              <a:rPr lang="en-US" sz="3200" b="1" dirty="0" err="1">
                <a:solidFill>
                  <a:srgbClr val="CC00FF"/>
                </a:solidFill>
                <a:latin typeface="VNI-Avo" pitchFamily="2" charset="0"/>
              </a:rPr>
              <a:t>vaät</a:t>
            </a:r>
            <a:r>
              <a:rPr lang="en-US" sz="3200" b="1" dirty="0">
                <a:solidFill>
                  <a:srgbClr val="CC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VNI-Avo" pitchFamily="2" charset="0"/>
              </a:rPr>
              <a:t>em</a:t>
            </a:r>
            <a:r>
              <a:rPr lang="en-US" sz="3200" b="1" dirty="0">
                <a:solidFill>
                  <a:srgbClr val="CC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VNI-Avo" pitchFamily="2" charset="0"/>
              </a:rPr>
              <a:t>tìm</a:t>
            </a:r>
            <a:r>
              <a:rPr lang="en-US" sz="3200" b="1" dirty="0">
                <a:solidFill>
                  <a:srgbClr val="CC00FF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VNI-Avo" pitchFamily="2" charset="0"/>
              </a:rPr>
              <a:t>ñöôïc</a:t>
            </a:r>
            <a:endParaRPr lang="vi-VN" sz="3200" b="1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9712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156" t="6800" r="38714" b="40444"/>
          <a:stretch/>
        </p:blipFill>
        <p:spPr>
          <a:xfrm>
            <a:off x="2370463" y="304301"/>
            <a:ext cx="6659410" cy="45340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1595" y="1132367"/>
            <a:ext cx="387972" cy="233562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/>
          <a:lstStyle/>
          <a:p>
            <a:pPr algn="ctr" defTabSz="622908">
              <a:defRPr/>
            </a:pPr>
            <a:r>
              <a:rPr lang="en-US" sz="9401" b="1" kern="0" dirty="0">
                <a:solidFill>
                  <a:srgbClr val="FF0000"/>
                </a:solidFill>
                <a:latin typeface="VNI-Avo" pitchFamily="2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17499" y="1388489"/>
            <a:ext cx="2521019" cy="488087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/>
          <a:lstStyle/>
          <a:p>
            <a:pPr algn="ctr" defTabSz="649336">
              <a:defRPr/>
            </a:pPr>
            <a:r>
              <a:rPr lang="en-US" sz="10275" b="1" kern="0" dirty="0" err="1">
                <a:solidFill>
                  <a:prstClr val="white"/>
                </a:solidFill>
                <a:latin typeface="HP001 4 hàng" panose="020B0603050302020204" pitchFamily="34" charset="0"/>
              </a:rPr>
              <a:t>cừu</a:t>
            </a:r>
            <a:endParaRPr lang="en-US" sz="10275" b="1" kern="0" dirty="0">
              <a:solidFill>
                <a:prstClr val="white"/>
              </a:solidFill>
              <a:latin typeface="VNI-Avo" pitchFamily="2" charset="0"/>
            </a:endParaRP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D142CCE2-6A42-4677-B3BA-43B8F51548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16" t="24826" r="9369" b="15625"/>
          <a:stretch/>
        </p:blipFill>
        <p:spPr>
          <a:xfrm>
            <a:off x="34811" y="731520"/>
            <a:ext cx="2260010" cy="1776862"/>
          </a:xfrm>
          <a:prstGeom prst="rect">
            <a:avLst/>
          </a:prstGeom>
        </p:spPr>
      </p:pic>
      <p:pic>
        <p:nvPicPr>
          <p:cNvPr id="18" name="Picture 1">
            <a:extLst>
              <a:ext uri="{FF2B5EF4-FFF2-40B4-BE49-F238E27FC236}">
                <a16:creationId xmlns:a16="http://schemas.microsoft.com/office/drawing/2014/main" id="{794313A2-4CF7-4476-87C3-EB364FEE2D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93" t="12586" r="15029" b="10511"/>
          <a:stretch/>
        </p:blipFill>
        <p:spPr>
          <a:xfrm>
            <a:off x="182868" y="2804160"/>
            <a:ext cx="1797453" cy="188933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300957" y="3504782"/>
            <a:ext cx="3905385" cy="488087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/>
          <a:lstStyle/>
          <a:p>
            <a:pPr algn="ctr" defTabSz="649336">
              <a:defRPr/>
            </a:pPr>
            <a:r>
              <a:rPr lang="en-US" sz="10275" b="1" kern="0" dirty="0" err="1">
                <a:solidFill>
                  <a:prstClr val="white"/>
                </a:solidFill>
                <a:latin typeface="HP001 4 hàng" panose="020B0603050302020204" pitchFamily="34" charset="0"/>
              </a:rPr>
              <a:t>gà</a:t>
            </a:r>
            <a:r>
              <a:rPr lang="en-US" sz="10275" b="1" kern="0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10275" b="1" kern="0" dirty="0" err="1">
                <a:solidFill>
                  <a:prstClr val="white"/>
                </a:solidFill>
                <a:latin typeface="HP001 4 hàng" panose="020B0603050302020204" pitchFamily="34" charset="0"/>
                <a:cs typeface="HP001 5H" panose="020B0603050302020204" pitchFamily="34" charset="0"/>
              </a:rPr>
              <a:t>Ǉ</a:t>
            </a:r>
            <a:r>
              <a:rPr lang="en-US" sz="10275" b="1" kern="0" dirty="0" err="1">
                <a:solidFill>
                  <a:prstClr val="white"/>
                </a:solidFill>
                <a:latin typeface="HP001 4 hàng" panose="020B0603050302020204" pitchFamily="34" charset="0"/>
              </a:rPr>
              <a:t>ây</a:t>
            </a:r>
            <a:endParaRPr lang="en-US" sz="10275" b="1" kern="0" dirty="0">
              <a:solidFill>
                <a:prstClr val="white"/>
              </a:solidFill>
              <a:latin typeface="VNI-Avo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39208" y="1388489"/>
            <a:ext cx="2037397" cy="488087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6493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7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</a:t>
            </a:r>
            <a:r>
              <a:rPr kumimoji="0" lang="el-GR" sz="1027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</a:rPr>
              <a:t>Ρ</a:t>
            </a:r>
            <a:endParaRPr kumimoji="0" lang="en-US" sz="10275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pic>
        <p:nvPicPr>
          <p:cNvPr id="27" name="Picture 1">
            <a:extLst>
              <a:ext uri="{FF2B5EF4-FFF2-40B4-BE49-F238E27FC236}">
                <a16:creationId xmlns:a16="http://schemas.microsoft.com/office/drawing/2014/main" id="{0B9E9F65-02F2-4916-9622-05818B2A9E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152" t="28775" r="30837" b="23824"/>
          <a:stretch/>
        </p:blipFill>
        <p:spPr>
          <a:xfrm>
            <a:off x="357489" y="448863"/>
            <a:ext cx="1662604" cy="212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0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156" t="6800" r="38714" b="40444"/>
          <a:stretch/>
        </p:blipFill>
        <p:spPr>
          <a:xfrm>
            <a:off x="2163190" y="335652"/>
            <a:ext cx="6659410" cy="45340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1595" y="1132367"/>
            <a:ext cx="387972" cy="233562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622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401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E96C57BF-B789-4D3E-8280-B6685BC433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19" t="10450" r="21786" b="8441"/>
          <a:stretch/>
        </p:blipFill>
        <p:spPr>
          <a:xfrm>
            <a:off x="453471" y="2847702"/>
            <a:ext cx="1256248" cy="176299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69157" y="3485154"/>
            <a:ext cx="2058965" cy="488087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6493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275" b="1" kern="0" noProof="0" dirty="0">
                <a:solidFill>
                  <a:prstClr val="white"/>
                </a:solidFill>
                <a:latin typeface="HP001 4 hàng" panose="020B0603050302020204" pitchFamily="34" charset="0"/>
              </a:rPr>
              <a:t>Ǘ</a:t>
            </a:r>
            <a:r>
              <a:rPr lang="en-US" sz="10275" b="1" kern="0" dirty="0" err="1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ʰo</a:t>
            </a:r>
            <a:endParaRPr kumimoji="0" lang="en-US" sz="10275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92895" y="3485154"/>
            <a:ext cx="2242050" cy="488087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6493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275" b="1" kern="0" dirty="0" err="1">
                <a:solidFill>
                  <a:prstClr val="white"/>
                </a:solidFill>
                <a:latin typeface="HP001 4 hàng" panose="020B0603050302020204" pitchFamily="34" charset="0"/>
              </a:rPr>
              <a:t>Ε</a:t>
            </a:r>
            <a:r>
              <a:rPr lang="en-US" sz="10275" b="1" kern="0" dirty="0" err="1">
                <a:solidFill>
                  <a:prstClr val="white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èo</a:t>
            </a:r>
            <a:endParaRPr kumimoji="0" lang="en-US" sz="10275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EC6CC8FF-3C17-443C-934E-0BACBAF646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89" t="12927" r="4782" b="15704"/>
          <a:stretch/>
        </p:blipFill>
        <p:spPr>
          <a:xfrm>
            <a:off x="252454" y="2851876"/>
            <a:ext cx="1709719" cy="1580061"/>
          </a:xfrm>
          <a:prstGeom prst="rect">
            <a:avLst/>
          </a:prstGeom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39CDEA01-AF20-47A1-B72A-DAB63220D8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35" r="8803"/>
          <a:stretch/>
        </p:blipFill>
        <p:spPr>
          <a:xfrm>
            <a:off x="200297" y="784082"/>
            <a:ext cx="1761876" cy="1884860"/>
          </a:xfrm>
          <a:prstGeom prst="roundRect">
            <a:avLst>
              <a:gd name="adj" fmla="val 5535"/>
            </a:avLst>
          </a:prstGeom>
          <a:ln w="28575">
            <a:noFill/>
          </a:ln>
          <a:effectLst>
            <a:outerShdw blurRad="38100" dist="12700" dir="6000000" sx="101000" sy="101000" algn="ctr" rotWithShape="0">
              <a:sysClr val="windowText" lastClr="000000">
                <a:lumMod val="95000"/>
                <a:lumOff val="5000"/>
                <a:alpha val="40000"/>
              </a:sys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2269157" y="1390738"/>
            <a:ext cx="4567072" cy="488087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6493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75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</a:t>
            </a:r>
            <a:r>
              <a:rPr kumimoji="0" lang="en-US" sz="1027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0275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sấu</a:t>
            </a:r>
            <a:r>
              <a:rPr kumimoji="0" lang="en-US" sz="10275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endParaRPr kumimoji="0" lang="en-US" sz="10275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17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156" t="6800" r="38714" b="40444"/>
          <a:stretch/>
        </p:blipFill>
        <p:spPr>
          <a:xfrm>
            <a:off x="2066738" y="304301"/>
            <a:ext cx="6659410" cy="45340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1595" y="1132367"/>
            <a:ext cx="387972" cy="233562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622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401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DE2577E5-A2F4-4334-81C9-37A17A5F92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19" t="9002" r="24390" b="7448"/>
          <a:stretch/>
        </p:blipFill>
        <p:spPr>
          <a:xfrm>
            <a:off x="361915" y="1132367"/>
            <a:ext cx="1558100" cy="22961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76388" y="1382029"/>
            <a:ext cx="6696483" cy="488087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6493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275" b="1" kern="0" dirty="0">
                <a:solidFill>
                  <a:prstClr val="white"/>
                </a:solidFill>
                <a:latin typeface="HP001 4 hàng" panose="020B0603050302020204" pitchFamily="34" charset="0"/>
              </a:rPr>
              <a:t>h</a:t>
            </a:r>
            <a:r>
              <a:rPr kumimoji="0" lang="en-US" sz="1027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ư</a:t>
            </a:r>
            <a:r>
              <a:rPr kumimoji="0" lang="el-GR" sz="1027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H" panose="020B0603050302020204" pitchFamily="34" charset="0"/>
                <a:cs typeface="HP001 5H" panose="020B0603050302020204" pitchFamily="34" charset="0"/>
              </a:rPr>
              <a:t>Ϋ</a:t>
            </a:r>
            <a:r>
              <a:rPr kumimoji="0" lang="en-US" sz="1027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0275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cao</a:t>
            </a:r>
            <a:r>
              <a:rPr kumimoji="0" lang="en-US" sz="10275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0275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cổ</a:t>
            </a:r>
            <a:r>
              <a:rPr kumimoji="0" lang="en-US" sz="10275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endParaRPr kumimoji="0" lang="en-US" sz="10275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67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FB64602-7BEC-4549-A0BC-F9AE426574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60" b="3224"/>
          <a:stretch/>
        </p:blipFill>
        <p:spPr>
          <a:xfrm>
            <a:off x="989404" y="613771"/>
            <a:ext cx="3270295" cy="4415106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BEA6BED0-A439-4BB9-87AA-C2772A136BCB}"/>
              </a:ext>
            </a:extLst>
          </p:cNvPr>
          <p:cNvSpPr txBox="1"/>
          <p:nvPr/>
        </p:nvSpPr>
        <p:spPr>
          <a:xfrm>
            <a:off x="5267453" y="65523"/>
            <a:ext cx="2608406" cy="5081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7AF64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   Ai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7AF64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goõ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7AF64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7AF64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cöûa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7AF64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?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Moät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ngaøy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yeân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aû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Beân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cöûa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kheùp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hôø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Beù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ngoài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ñoïc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saùch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Cuùn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naèm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nguû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mô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Nghe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tieáng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goõ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cöûa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Cuùn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lieàn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daï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thöa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Chaïy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chaøo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khaùch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Chæ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thaáy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naéng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tröa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Laïi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nghe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xòch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cöûa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Cuùn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ngoù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ngay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Thì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baïn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gioù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ts val="2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Mæm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cöôøi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nhaän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sai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...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Phaïm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Haûi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Leâ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  <p:pic>
        <p:nvPicPr>
          <p:cNvPr id="19" name="đọc câu">
            <a:hlinkClick r:id="" action="ppaction://media"/>
            <a:extLst>
              <a:ext uri="{FF2B5EF4-FFF2-40B4-BE49-F238E27FC236}">
                <a16:creationId xmlns:a16="http://schemas.microsoft.com/office/drawing/2014/main" id="{907F1D77-B301-40D0-A9B8-5E959531EF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/>
          <a:stretch/>
        </p:blipFill>
        <p:spPr>
          <a:xfrm>
            <a:off x="7075243" y="97144"/>
            <a:ext cx="310896" cy="310896"/>
          </a:xfrm>
          <a:prstGeom prst="rect">
            <a:avLst/>
          </a:prstGeom>
        </p:spPr>
      </p:pic>
      <p:pic>
        <p:nvPicPr>
          <p:cNvPr id="33" name="Pic. trang">
            <a:extLst>
              <a:ext uri="{FF2B5EF4-FFF2-40B4-BE49-F238E27FC236}">
                <a16:creationId xmlns:a16="http://schemas.microsoft.com/office/drawing/2014/main" id="{53192F95-2B9A-4786-A573-B3286B6ECD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4172" y="4516805"/>
            <a:ext cx="538455" cy="530352"/>
          </a:xfrm>
          <a:prstGeom prst="rect">
            <a:avLst/>
          </a:prstGeom>
        </p:spPr>
      </p:pic>
      <p:sp>
        <p:nvSpPr>
          <p:cNvPr id="34" name="Số trang">
            <a:extLst>
              <a:ext uri="{FF2B5EF4-FFF2-40B4-BE49-F238E27FC236}">
                <a16:creationId xmlns:a16="http://schemas.microsoft.com/office/drawing/2014/main" id="{FBBE51D9-0D71-4D19-8904-DB3DC57E23B9}"/>
              </a:ext>
            </a:extLst>
          </p:cNvPr>
          <p:cNvSpPr txBox="1"/>
          <p:nvPr/>
        </p:nvSpPr>
        <p:spPr>
          <a:xfrm>
            <a:off x="8410073" y="4589255"/>
            <a:ext cx="6367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181</a:t>
            </a:r>
            <a:endParaRPr kumimoji="0" lang="vi-VN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550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6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331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22&quot;&gt;&lt;/object&gt;&lt;object type=&quot;2&quot; unique_id=&quot;10023&quot;&gt;&lt;object type=&quot;3&quot; unique_id=&quot;10024&quot;&gt;&lt;property id=&quot;20148&quot; value=&quot;5&quot;/&gt;&lt;property id=&quot;20300&quot; value=&quot;Slide 1&quot;/&gt;&lt;property id=&quot;20307&quot; value=&quot;257&quot;/&gt;&lt;/object&gt;&lt;object type=&quot;3&quot; unique_id=&quot;10025&quot;&gt;&lt;property id=&quot;20148&quot; value=&quot;5&quot;/&gt;&lt;property id=&quot;20300&quot; value=&quot;Slide 2&quot;/&gt;&lt;property id=&quot;20307&quot; value=&quot;258&quot;/&gt;&lt;/object&gt;&lt;object type=&quot;3&quot; unique_id=&quot;10026&quot;&gt;&lt;property id=&quot;20148&quot; value=&quot;5&quot;/&gt;&lt;property id=&quot;20300&quot; value=&quot;Slide 3&quot;/&gt;&lt;property id=&quot;20307&quot; value=&quot;2721&quot;/&gt;&lt;/object&gt;&lt;object type=&quot;3&quot; unique_id=&quot;10027&quot;&gt;&lt;property id=&quot;20148&quot; value=&quot;5&quot;/&gt;&lt;property id=&quot;20300&quot; value=&quot;Slide 4&quot;/&gt;&lt;property id=&quot;20307&quot; value=&quot;2910&quot;/&gt;&lt;/object&gt;&lt;object type=&quot;3&quot; unique_id=&quot;10028&quot;&gt;&lt;property id=&quot;20148&quot; value=&quot;5&quot;/&gt;&lt;property id=&quot;20300&quot; value=&quot;Slide 5&quot;/&gt;&lt;property id=&quot;20307&quot; value=&quot;2867&quot;/&gt;&lt;/object&gt;&lt;object type=&quot;3&quot; unique_id=&quot;10029&quot;&gt;&lt;property id=&quot;20148&quot; value=&quot;5&quot;/&gt;&lt;property id=&quot;20300&quot; value=&quot;Slide 6&quot;/&gt;&lt;property id=&quot;20307&quot; value=&quot;274&quot;/&gt;&lt;/object&gt;&lt;object type=&quot;3&quot; unique_id=&quot;10030&quot;&gt;&lt;property id=&quot;20148&quot; value=&quot;5&quot;/&gt;&lt;property id=&quot;20300&quot; value=&quot;Slide 7&quot;/&gt;&lt;property id=&quot;20307&quot; value=&quot;2552&quot;/&gt;&lt;/object&gt;&lt;object type=&quot;3&quot; unique_id=&quot;10031&quot;&gt;&lt;property id=&quot;20148&quot; value=&quot;5&quot;/&gt;&lt;property id=&quot;20300&quot; value=&quot;Slide 8&quot;/&gt;&lt;property id=&quot;20307&quot; value=&quot;2574&quot;/&gt;&lt;/object&gt;&lt;object type=&quot;3&quot; unique_id=&quot;10032&quot;&gt;&lt;property id=&quot;20148&quot; value=&quot;5&quot;/&gt;&lt;property id=&quot;20300&quot; value=&quot;Slide 9&quot;/&gt;&lt;property id=&quot;20307&quot; value=&quot;2911&quot;/&gt;&lt;/object&gt;&lt;object type=&quot;3&quot; unique_id=&quot;10033&quot;&gt;&lt;property id=&quot;20148&quot; value=&quot;5&quot;/&gt;&lt;property id=&quot;20300&quot; value=&quot;Slide 10&quot;/&gt;&lt;property id=&quot;20307&quot; value=&quot;2912&quot;/&gt;&lt;/object&gt;&lt;object type=&quot;3&quot; unique_id=&quot;10034&quot;&gt;&lt;property id=&quot;20148&quot; value=&quot;5&quot;/&gt;&lt;property id=&quot;20300&quot; value=&quot;Slide 11&quot;/&gt;&lt;property id=&quot;20307&quot; value=&quot;2913&quot;/&gt;&lt;/object&gt;&lt;object type=&quot;3&quot; unique_id=&quot;10035&quot;&gt;&lt;property id=&quot;20148&quot; value=&quot;5&quot;/&gt;&lt;property id=&quot;20300&quot; value=&quot;Slide 12&quot;/&gt;&lt;property id=&quot;20307&quot; value=&quot;2914&quot;/&gt;&lt;/object&gt;&lt;object type=&quot;3&quot; unique_id=&quot;10036&quot;&gt;&lt;property id=&quot;20148&quot; value=&quot;5&quot;/&gt;&lt;property id=&quot;20300&quot; value=&quot;Slide 13&quot;/&gt;&lt;property id=&quot;20307&quot; value=&quot;2915&quot;/&gt;&lt;/object&gt;&lt;object type=&quot;3&quot; unique_id=&quot;10037&quot;&gt;&lt;property id=&quot;20148&quot; value=&quot;5&quot;/&gt;&lt;property id=&quot;20300&quot; value=&quot;Slide 14&quot;/&gt;&lt;property id=&quot;20307&quot; value=&quot;2916&quot;/&gt;&lt;/object&gt;&lt;object type=&quot;3&quot; unique_id=&quot;10038&quot;&gt;&lt;property id=&quot;20148&quot; value=&quot;5&quot;/&gt;&lt;property id=&quot;20300&quot; value=&quot;Slide 15&quot;/&gt;&lt;property id=&quot;20307&quot; value=&quot;2829&quot;/&gt;&lt;/object&gt;&lt;object type=&quot;3&quot; unique_id=&quot;10039&quot;&gt;&lt;property id=&quot;20148&quot; value=&quot;5&quot;/&gt;&lt;property id=&quot;20300&quot; value=&quot;Slide 16&quot;/&gt;&lt;property id=&quot;20307&quot; value=&quot;2851&quot;/&gt;&lt;/object&gt;&lt;object type=&quot;3&quot; unique_id=&quot;10040&quot;&gt;&lt;property id=&quot;20148&quot; value=&quot;5&quot;/&gt;&lt;property id=&quot;20300&quot; value=&quot;Slide 17&quot;/&gt;&lt;property id=&quot;20307&quot; value=&quot;2917&quot;/&gt;&lt;/object&gt;&lt;object type=&quot;3&quot; unique_id=&quot;10041&quot;&gt;&lt;property id=&quot;20148&quot; value=&quot;5&quot;/&gt;&lt;property id=&quot;20300&quot; value=&quot;Slide 18&quot;/&gt;&lt;property id=&quot;20307&quot; value=&quot;2918&quot;/&gt;&lt;/object&gt;&lt;object type=&quot;3&quot; unique_id=&quot;10042&quot;&gt;&lt;property id=&quot;20148&quot; value=&quot;5&quot;/&gt;&lt;property id=&quot;20300&quot; value=&quot;Slide 19&quot;/&gt;&lt;property id=&quot;20307&quot; value=&quot;25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6086</TotalTime>
  <Words>238</Words>
  <Application>Microsoft Office PowerPoint</Application>
  <PresentationFormat>On-screen Show (16:9)</PresentationFormat>
  <Paragraphs>89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HP001 5H</vt:lpstr>
      <vt:lpstr>Arial</vt:lpstr>
      <vt:lpstr>Arial Rounded MT Bold</vt:lpstr>
      <vt:lpstr>Calibri</vt:lpstr>
      <vt:lpstr>Calibri Light</vt:lpstr>
      <vt:lpstr>HP001 4 hàng</vt:lpstr>
      <vt:lpstr>Myriad Pro</vt:lpstr>
      <vt:lpstr>Quicksand</vt:lpstr>
      <vt:lpstr>Times New Roman</vt:lpstr>
      <vt:lpstr>VNI-Avo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CĐ 17 - Bài 1 - iêng yêng</dc:title>
  <dc:creator>Trọng Nghĩa Lê;smalldragonflies@gmail.com</dc:creator>
  <cp:keywords>Tiếng Việt</cp:keywords>
  <dc:description>Tài liệu lưu hành nội bộ. Vui lòng không chia sẻ hoặc tải lên websites, FB.</dc:description>
  <cp:lastModifiedBy>my ducument</cp:lastModifiedBy>
  <cp:revision>1108</cp:revision>
  <dcterms:created xsi:type="dcterms:W3CDTF">2020-12-24T23:49:51Z</dcterms:created>
  <dcterms:modified xsi:type="dcterms:W3CDTF">2022-01-16T09:41:30Z</dcterms:modified>
  <cp:contentStatus/>
</cp:coreProperties>
</file>